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4" r:id="rId7"/>
    <p:sldId id="269" r:id="rId8"/>
    <p:sldId id="261" r:id="rId9"/>
    <p:sldId id="268" r:id="rId10"/>
    <p:sldId id="262" r:id="rId11"/>
    <p:sldId id="263" r:id="rId12"/>
    <p:sldId id="264" r:id="rId13"/>
    <p:sldId id="270" r:id="rId14"/>
    <p:sldId id="271" r:id="rId15"/>
    <p:sldId id="272" r:id="rId16"/>
    <p:sldId id="273" r:id="rId17"/>
    <p:sldId id="275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2B0D17-CFB6-403E-BDB0-19D22DC48B16}" v="49" dt="2025-10-15T09:55:53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398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EB5A3-B4EF-4586-BA39-455EE1D89394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BC888-BAA5-462D-BCC0-8F57163EEE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21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412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346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35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57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397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73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5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36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401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65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59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A8BA692-8345-4E34-A2D1-EAE133DB5FF6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76905ED-D7A6-441B-A81E-166C11D6A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38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8157-A9AD-C1F8-C5CF-7217631E4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LSB IMAGE STEGANOGRAPHY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D7B5F-C874-54C1-B24A-6B73BE75C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0472" y="4313213"/>
            <a:ext cx="3301328" cy="986373"/>
          </a:xfrm>
        </p:spPr>
        <p:txBody>
          <a:bodyPr>
            <a:normAutofit/>
          </a:bodyPr>
          <a:lstStyle/>
          <a:p>
            <a:r>
              <a:rPr lang="en-IN" dirty="0"/>
              <a:t>Done by </a:t>
            </a:r>
          </a:p>
          <a:p>
            <a:r>
              <a:rPr lang="en-IN" dirty="0"/>
              <a:t>S.YASHVANTH</a:t>
            </a:r>
          </a:p>
        </p:txBody>
      </p:sp>
    </p:spTree>
    <p:extLst>
      <p:ext uri="{BB962C8B-B14F-4D97-AF65-F5344CB8AC3E}">
        <p14:creationId xmlns:p14="http://schemas.microsoft.com/office/powerpoint/2010/main" val="2422524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CD603F-C300-793A-4D20-A444FE8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6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D4490D-0295-75AB-795F-EE56564CA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4B6DAE-DA34-72D8-6060-E7D3262C1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6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A44C9-13C8-8313-1408-C0BC6FFFC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A57FB-F400-FA17-3FCE-66E123B5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5A257-762E-2CD8-49D8-90B055FF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A7804-9190-4AFC-3330-4083C905F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6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87DF52-5C69-C97C-1850-1EA5F823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5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1DD7EC-5B2E-554E-6C93-284B9369D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4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80138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CAA6-F8DE-BB33-F2E2-42D34F4F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03EFB-5639-DEFC-ED63-A7CB59D98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r="538" b="6325"/>
          <a:stretch>
            <a:fillRect/>
          </a:stretch>
        </p:blipFill>
        <p:spPr>
          <a:xfrm>
            <a:off x="0" y="1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39595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FF20-B60E-EE26-0D68-70D6CC81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82350"/>
            <a:ext cx="7729728" cy="879024"/>
          </a:xfrm>
        </p:spPr>
        <p:txBody>
          <a:bodyPr/>
          <a:lstStyle/>
          <a:p>
            <a:r>
              <a:rPr lang="en-IN" dirty="0"/>
              <a:t>Core Takeaways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BD319A3-AB0F-D709-D18A-8573438648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8984" y="1361374"/>
            <a:ext cx="10554032" cy="5013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400" dirty="0"/>
              <a:t> Deep Understanding of Steganography Design: Gained hands-on experience with Least Significant Bit (LSB)–based data hiding and retrieval from BMP image files.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400" dirty="0"/>
              <a:t> Strong Mastery of C Programming Fundamentals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lang="en-US" sz="2400" dirty="0"/>
              <a:t>Enhanced skills in pointers, arrays, file operations, memory allocation, and bitwise manipulation.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400" dirty="0"/>
              <a:t> Practical Implementation of  Decoding Logic: Designed and developed functions to extract magic strings, file extensions, file sizes, and secret data from encoded images.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400" dirty="0"/>
              <a:t> Advanced Bit-Level Data Processing Skills: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2400" dirty="0"/>
              <a:t>Learned to reconstruct characters by combining LSB-extracted bits, ensuring accurate conversion from binary patterns to readable data.</a:t>
            </a:r>
          </a:p>
        </p:txBody>
      </p:sp>
    </p:spTree>
    <p:extLst>
      <p:ext uri="{BB962C8B-B14F-4D97-AF65-F5344CB8AC3E}">
        <p14:creationId xmlns:p14="http://schemas.microsoft.com/office/powerpoint/2010/main" val="118696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7290-A7AC-8956-AB02-98763F3B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4" y="373746"/>
            <a:ext cx="7729728" cy="792581"/>
          </a:xfrm>
        </p:spPr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62F987-ACAE-5082-FB46-88169CF77D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5149" y="1290770"/>
            <a:ext cx="10301702" cy="556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sz="2400" dirty="0"/>
              <a:t>To decode hidden data embedded inside an image using LSB (Least Significant Bit) steganography.</a:t>
            </a:r>
            <a:endParaRPr lang="en-US" altLang="en-US" sz="2400" dirty="0">
              <a:solidFill>
                <a:schemeClr val="tx1"/>
              </a:solidFill>
            </a:endParaRPr>
          </a:p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sz="2400" dirty="0"/>
              <a:t>To extract and verify a predefined magic string that confirms the presence of encoded secret data.</a:t>
            </a:r>
            <a:endParaRPr lang="en-US" altLang="en-US" sz="2400" dirty="0">
              <a:solidFill>
                <a:schemeClr val="tx1"/>
              </a:solidFill>
            </a:endParaRPr>
          </a:p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sz="2400" dirty="0"/>
              <a:t>To retrieve the secret file’s metadata, including its extension and size, from the encoded image.</a:t>
            </a:r>
          </a:p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T</a:t>
            </a:r>
            <a:r>
              <a:rPr lang="en-US" sz="2400" dirty="0"/>
              <a:t>o reconstruct the original secret file by decoding its contents bit-by-bit from the image.</a:t>
            </a:r>
            <a:endParaRPr lang="en-US" altLang="en-US" sz="2400" dirty="0">
              <a:solidFill>
                <a:schemeClr val="tx1"/>
              </a:solidFill>
            </a:endParaRPr>
          </a:p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400" dirty="0"/>
              <a:t> To save the extracted data into an output file, restoring the original hidden message.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9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D05D-9C5C-FCAB-E0D0-5DCAB2F6A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532"/>
            <a:ext cx="7729728" cy="785109"/>
          </a:xfrm>
        </p:spPr>
        <p:txBody>
          <a:bodyPr/>
          <a:lstStyle/>
          <a:p>
            <a:r>
              <a:rPr lang="en-IN" dirty="0"/>
              <a:t>Foundational Requirements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3FB9779-8262-82FF-42AA-2E476B4F45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4824" y="1290770"/>
            <a:ext cx="11631516" cy="556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C Programming Fundamentals</a:t>
            </a:r>
            <a:r>
              <a:rPr lang="en-US" sz="2400" dirty="0"/>
              <a:t> </a:t>
            </a:r>
            <a:r>
              <a:rPr lang="en-US" sz="2400" b="1" dirty="0"/>
              <a:t>→</a:t>
            </a:r>
            <a:r>
              <a:rPr lang="en-US" sz="2400" dirty="0"/>
              <a:t> Variables, pointers, dynamic memory allocation, bitwise operations.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 String Functions → </a:t>
            </a:r>
            <a:r>
              <a:rPr lang="en-US" sz="2400" dirty="0" err="1"/>
              <a:t>strcmp</a:t>
            </a:r>
            <a:r>
              <a:rPr lang="en-US" sz="2400" dirty="0"/>
              <a:t>, </a:t>
            </a:r>
            <a:r>
              <a:rPr lang="en-US" sz="2400" dirty="0" err="1"/>
              <a:t>strcpy</a:t>
            </a:r>
            <a:r>
              <a:rPr lang="en-US" sz="2400" dirty="0"/>
              <a:t>, </a:t>
            </a:r>
            <a:r>
              <a:rPr lang="en-US" sz="2400" dirty="0" err="1"/>
              <a:t>strlen</a:t>
            </a:r>
            <a:r>
              <a:rPr lang="en-US" sz="2400" dirty="0"/>
              <a:t> for validating magic string, file extensions, and decoded data.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400" dirty="0"/>
              <a:t> File Handling (Binary Mode) </a:t>
            </a:r>
            <a:r>
              <a:rPr lang="en-US" sz="2400" b="1" dirty="0"/>
              <a:t>→</a:t>
            </a:r>
            <a:r>
              <a:rPr lang="en-US" sz="2400" dirty="0"/>
              <a:t> </a:t>
            </a:r>
            <a:r>
              <a:rPr lang="en-US" sz="2400" dirty="0" err="1"/>
              <a:t>fopen</a:t>
            </a:r>
            <a:r>
              <a:rPr lang="en-US" sz="2400" dirty="0"/>
              <a:t>, </a:t>
            </a:r>
            <a:r>
              <a:rPr lang="en-US" sz="2400" dirty="0" err="1"/>
              <a:t>fread</a:t>
            </a:r>
            <a:r>
              <a:rPr lang="en-US" sz="2400" dirty="0"/>
              <a:t>, </a:t>
            </a:r>
            <a:r>
              <a:rPr lang="en-US" sz="2400" dirty="0" err="1"/>
              <a:t>fwrite</a:t>
            </a:r>
            <a:r>
              <a:rPr lang="en-US" sz="2400" dirty="0"/>
              <a:t>, </a:t>
            </a:r>
            <a:r>
              <a:rPr lang="en-US" sz="2400" dirty="0" err="1"/>
              <a:t>fseek</a:t>
            </a:r>
            <a:r>
              <a:rPr lang="en-US" sz="2400" dirty="0"/>
              <a:t> for reading encoded image data and writing output files.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400" dirty="0"/>
              <a:t> Modular Programming </a:t>
            </a:r>
            <a:r>
              <a:rPr lang="en-US" sz="2400" b="1" dirty="0"/>
              <a:t>→</a:t>
            </a:r>
            <a:r>
              <a:rPr lang="en-US" sz="2400" dirty="0"/>
              <a:t> Separate functions for decoding magic string, extension, size, and secret data to maintain clean design.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400" dirty="0"/>
              <a:t> Bit Manipulation Logic </a:t>
            </a:r>
            <a:r>
              <a:rPr lang="en-US" sz="2400" b="1" dirty="0"/>
              <a:t>→</a:t>
            </a:r>
            <a:r>
              <a:rPr lang="en-US" sz="2400" dirty="0"/>
              <a:t> Extracting LSB bits from each byte of the image to reconstruct characters and file contents.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0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0C3A-2B5D-6781-F025-86B07DC6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4608"/>
            <a:ext cx="7729728" cy="890845"/>
          </a:xfrm>
        </p:spPr>
        <p:txBody>
          <a:bodyPr/>
          <a:lstStyle/>
          <a:p>
            <a:r>
              <a:rPr lang="en-IN" dirty="0"/>
              <a:t>features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E9111BA-011E-0E59-C8D2-6E91504A72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760" y="1438881"/>
            <a:ext cx="1089719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IN" sz="2400" dirty="0"/>
              <a:t>Magic String Verification → Confirms the presence of hidden data by validating a predefined magic signature.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IN" sz="2400" dirty="0"/>
              <a:t> File Extension Extraction → Decodes and reconstructs the original secret file extension from image LSBs.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IN" sz="2400" dirty="0"/>
              <a:t> Secret File Size Retrieval → Extracts the encoded size information to allocate accurate memory for secret data.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IN" sz="2400" dirty="0"/>
              <a:t> LSB Bit Decoding → Reads the least significant bits of image bytes to rebuild characters and binary content.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IN" sz="2400" dirty="0"/>
              <a:t> Dynamic Memory Utilization → Adjusts buffer sizes using </a:t>
            </a:r>
            <a:r>
              <a:rPr lang="en-IN" dirty="0"/>
              <a:t>malloc</a:t>
            </a:r>
            <a:r>
              <a:rPr lang="en-IN" sz="2400" dirty="0"/>
              <a:t>/</a:t>
            </a:r>
            <a:r>
              <a:rPr lang="en-IN" dirty="0" err="1"/>
              <a:t>realloc</a:t>
            </a:r>
            <a:r>
              <a:rPr lang="en-IN" sz="2400" dirty="0"/>
              <a:t> for flexible decoding of variable-length data.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IN" sz="2400" dirty="0"/>
              <a:t> Output File Reconstruction → Writes the decoded secret content into a newly generated file matching the original format.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IN" sz="2400" dirty="0"/>
              <a:t> Error Handling &amp; Validation → Detects invalid magic strings, incorrect file sizes, missing data, and corrupted encodings.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668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2739-3EDD-FF0C-D103-FE597064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4788"/>
            <a:ext cx="7729728" cy="790034"/>
          </a:xfrm>
        </p:spPr>
        <p:txBody>
          <a:bodyPr/>
          <a:lstStyle/>
          <a:p>
            <a:r>
              <a:rPr lang="en-IN" dirty="0"/>
              <a:t>PROGRAM Flow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6E7388-0DA7-9BEF-04BF-BB6AB5A26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5116" y="1323806"/>
            <a:ext cx="11341767" cy="555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sz="2400" dirty="0"/>
              <a:t>Command-line Interface: </a:t>
            </a:r>
            <a:r>
              <a:rPr lang="en-US" sz="2400" dirty="0"/>
              <a:t>./</a:t>
            </a:r>
            <a:r>
              <a:rPr lang="en-US" sz="2400" dirty="0" err="1"/>
              <a:t>a.out</a:t>
            </a:r>
            <a:r>
              <a:rPr lang="en-US" sz="2400" dirty="0"/>
              <a:t> -d &lt;stego_image.bmp&gt; &lt;</a:t>
            </a:r>
            <a:r>
              <a:rPr lang="en-US" sz="2400" dirty="0" err="1"/>
              <a:t>output_file</a:t>
            </a:r>
            <a:r>
              <a:rPr lang="en-US" sz="2400" dirty="0"/>
              <a:t>&gt;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File Validation:  </a:t>
            </a:r>
            <a:r>
              <a:rPr lang="en-US" sz="2400" dirty="0"/>
              <a:t>Checks if the input image exists and is in BMP format.</a:t>
            </a:r>
          </a:p>
          <a:p>
            <a:pPr marL="0" indent="0">
              <a:buNone/>
            </a:pPr>
            <a:r>
              <a:rPr lang="en-US" sz="2400" dirty="0"/>
              <a:t>                      Confirms successful opening of the encoded image file.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Header Processing: </a:t>
            </a:r>
            <a:r>
              <a:rPr lang="en-US" sz="2400" dirty="0"/>
              <a:t>Skips the 54-byte BMP header reserved for metadata.</a:t>
            </a:r>
            <a:br>
              <a:rPr lang="en-US" sz="2400" dirty="0"/>
            </a:br>
            <a:r>
              <a:rPr lang="en-US" sz="2400" dirty="0"/>
              <a:t>                                  Ensures the image is large enough to contain encoded data.</a:t>
            </a:r>
          </a:p>
          <a:p>
            <a:pPr marL="0" indent="0">
              <a:buNone/>
            </a:pPr>
            <a:r>
              <a:rPr lang="en-IN" sz="2400" dirty="0"/>
              <a:t>Magic String Verification: </a:t>
            </a:r>
            <a:r>
              <a:rPr lang="en-US" sz="2400" dirty="0"/>
              <a:t>Reads the LSBs of initial bytes to reconstruct the magic string.</a:t>
            </a:r>
            <a:br>
              <a:rPr lang="en-US" sz="2400" dirty="0"/>
            </a:br>
            <a:r>
              <a:rPr lang="en-US" sz="2400" dirty="0"/>
              <a:t>                                      Validates the magic signature to confirm hidden data presence.</a:t>
            </a:r>
          </a:p>
          <a:p>
            <a:pPr marL="0" indent="0">
              <a:buNone/>
            </a:pPr>
            <a:r>
              <a:rPr lang="en-IN" sz="2400" dirty="0"/>
              <a:t>Data Decoding: Sets </a:t>
            </a:r>
            <a:r>
              <a:rPr lang="en-IN" sz="2400" dirty="0" err="1"/>
              <a:t>error_flag</a:t>
            </a:r>
            <a:r>
              <a:rPr lang="en-IN" sz="2400" dirty="0"/>
              <a:t> for invalid tokens or formatting. </a:t>
            </a:r>
          </a:p>
          <a:p>
            <a:pPr marL="0" indent="0">
              <a:buNone/>
            </a:pPr>
            <a:r>
              <a:rPr lang="en-IN" sz="2400" dirty="0"/>
              <a:t>                        Stops token generation if errors are found.</a:t>
            </a:r>
          </a:p>
          <a:p>
            <a:pPr marL="0" indent="0">
              <a:buNone/>
            </a:pPr>
            <a:r>
              <a:rPr lang="en-IN" sz="2400" dirty="0"/>
              <a:t>Output File Generation: </a:t>
            </a:r>
            <a:r>
              <a:rPr lang="en-US" sz="2400" dirty="0"/>
              <a:t>Creates a new file using the decoded extension.</a:t>
            </a:r>
            <a:br>
              <a:rPr lang="en-US" sz="2400" dirty="0"/>
            </a:br>
            <a:r>
              <a:rPr lang="en-US" sz="2400" dirty="0"/>
              <a:t>                                            Writes the reconstructed secret data into the output file.</a:t>
            </a:r>
            <a:endParaRPr lang="en-IN" sz="2400" dirty="0"/>
          </a:p>
          <a:p>
            <a:pPr marL="0" indent="0">
              <a:buNone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924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1AA887-BD2D-6150-74BE-E1C592E32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r="538" b="5787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63198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2DEBD-ECBA-C176-2F6D-064A0B64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F52A1-61DD-C9BD-D752-D0DFE2FF2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6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A88B48-5A60-41B6-55B9-6CF70E5B3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8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0BD95-EE39-85E0-984E-5978CE79D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279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346</TotalTime>
  <Words>598</Words>
  <Application>Microsoft Office PowerPoint</Application>
  <PresentationFormat>Widescreen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MT</vt:lpstr>
      <vt:lpstr>Parcel</vt:lpstr>
      <vt:lpstr>LSB IMAGE STEGANOGRAPHY</vt:lpstr>
      <vt:lpstr>Objectives</vt:lpstr>
      <vt:lpstr>Foundational Requirements</vt:lpstr>
      <vt:lpstr>features</vt:lpstr>
      <vt:lpstr>PROGRAM 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Yashvanth S</dc:creator>
  <cp:lastModifiedBy>Yashvanth S</cp:lastModifiedBy>
  <cp:revision>5</cp:revision>
  <dcterms:created xsi:type="dcterms:W3CDTF">2025-09-22T10:05:49Z</dcterms:created>
  <dcterms:modified xsi:type="dcterms:W3CDTF">2025-11-15T16:26:03Z</dcterms:modified>
</cp:coreProperties>
</file>